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54.png"/><Relationship Id="rId21" Type="http://schemas.openxmlformats.org/officeDocument/2006/relationships/image" Target="../media/image88.png"/><Relationship Id="rId7" Type="http://schemas.openxmlformats.org/officeDocument/2006/relationships/image" Target="../media/image2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image" Target="../media/image53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59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61.png"/><Relationship Id="rId19" Type="http://schemas.openxmlformats.org/officeDocument/2006/relationships/image" Target="../media/image86.png"/><Relationship Id="rId4" Type="http://schemas.openxmlformats.org/officeDocument/2006/relationships/image" Target="../media/image77.png"/><Relationship Id="rId9" Type="http://schemas.openxmlformats.org/officeDocument/2006/relationships/image" Target="../media/image5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5.png"/><Relationship Id="rId10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98.png"/><Relationship Id="rId5" Type="http://schemas.openxmlformats.org/officeDocument/2006/relationships/image" Target="../media/image5.png"/><Relationship Id="rId15" Type="http://schemas.openxmlformats.org/officeDocument/2006/relationships/image" Target="../media/image110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Relationship Id="rId1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12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5.png"/><Relationship Id="rId10" Type="http://schemas.openxmlformats.org/officeDocument/2006/relationships/image" Target="../media/image113.png"/><Relationship Id="rId4" Type="http://schemas.openxmlformats.org/officeDocument/2006/relationships/image" Target="../media/image3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9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120.png"/><Relationship Id="rId5" Type="http://schemas.openxmlformats.org/officeDocument/2006/relationships/image" Target="../media/image2.png"/><Relationship Id="rId15" Type="http://schemas.openxmlformats.org/officeDocument/2006/relationships/image" Target="../media/image123.png"/><Relationship Id="rId10" Type="http://schemas.openxmlformats.org/officeDocument/2006/relationships/image" Target="../media/image119.png"/><Relationship Id="rId4" Type="http://schemas.openxmlformats.org/officeDocument/2006/relationships/image" Target="../media/image1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5.png"/><Relationship Id="rId12" Type="http://schemas.openxmlformats.org/officeDocument/2006/relationships/image" Target="../media/image98.png"/><Relationship Id="rId17" Type="http://schemas.openxmlformats.org/officeDocument/2006/relationships/image" Target="../media/image134.png"/><Relationship Id="rId2" Type="http://schemas.openxmlformats.org/officeDocument/2006/relationships/image" Target="../media/image1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5.png"/><Relationship Id="rId15" Type="http://schemas.openxmlformats.org/officeDocument/2006/relationships/image" Target="../media/image132.png"/><Relationship Id="rId10" Type="http://schemas.openxmlformats.org/officeDocument/2006/relationships/image" Target="../media/image128.png"/><Relationship Id="rId4" Type="http://schemas.openxmlformats.org/officeDocument/2006/relationships/image" Target="../media/image3.png"/><Relationship Id="rId9" Type="http://schemas.openxmlformats.org/officeDocument/2006/relationships/image" Target="../media/image127.png"/><Relationship Id="rId1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5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5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12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0.png"/><Relationship Id="rId5" Type="http://schemas.openxmlformats.org/officeDocument/2006/relationships/image" Target="../media/image5.png"/><Relationship Id="rId10" Type="http://schemas.openxmlformats.org/officeDocument/2006/relationships/image" Target="../media/image149.png"/><Relationship Id="rId4" Type="http://schemas.openxmlformats.org/officeDocument/2006/relationships/image" Target="../media/image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154.png"/><Relationship Id="rId12" Type="http://schemas.openxmlformats.org/officeDocument/2006/relationships/image" Target="../media/image158.png"/><Relationship Id="rId2" Type="http://schemas.openxmlformats.org/officeDocument/2006/relationships/image" Target="../media/image1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5.png"/><Relationship Id="rId15" Type="http://schemas.openxmlformats.org/officeDocument/2006/relationships/image" Target="../media/image160.png"/><Relationship Id="rId10" Type="http://schemas.openxmlformats.org/officeDocument/2006/relationships/image" Target="../media/image156.png"/><Relationship Id="rId4" Type="http://schemas.openxmlformats.org/officeDocument/2006/relationships/image" Target="../media/image3.png"/><Relationship Id="rId9" Type="http://schemas.openxmlformats.org/officeDocument/2006/relationships/image" Target="../media/image98.png"/><Relationship Id="rId14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8.png"/><Relationship Id="rId18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.png"/><Relationship Id="rId12" Type="http://schemas.openxmlformats.org/officeDocument/2006/relationships/image" Target="../media/image168.png"/><Relationship Id="rId17" Type="http://schemas.openxmlformats.org/officeDocument/2006/relationships/image" Target="../media/image172.png"/><Relationship Id="rId2" Type="http://schemas.openxmlformats.org/officeDocument/2006/relationships/image" Target="../media/image162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67.png"/><Relationship Id="rId5" Type="http://schemas.openxmlformats.org/officeDocument/2006/relationships/image" Target="../media/image165.png"/><Relationship Id="rId15" Type="http://schemas.openxmlformats.org/officeDocument/2006/relationships/image" Target="../media/image170.png"/><Relationship Id="rId10" Type="http://schemas.openxmlformats.org/officeDocument/2006/relationships/image" Target="../media/image5.png"/><Relationship Id="rId4" Type="http://schemas.openxmlformats.org/officeDocument/2006/relationships/image" Target="../media/image164.png"/><Relationship Id="rId9" Type="http://schemas.openxmlformats.org/officeDocument/2006/relationships/image" Target="../media/image3.png"/><Relationship Id="rId14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2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98.png"/><Relationship Id="rId5" Type="http://schemas.openxmlformats.org/officeDocument/2006/relationships/image" Target="../media/image5.png"/><Relationship Id="rId10" Type="http://schemas.openxmlformats.org/officeDocument/2006/relationships/image" Target="../media/image178.png"/><Relationship Id="rId4" Type="http://schemas.openxmlformats.org/officeDocument/2006/relationships/image" Target="../media/image3.png"/><Relationship Id="rId9" Type="http://schemas.openxmlformats.org/officeDocument/2006/relationships/image" Target="../media/image1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2.png"/><Relationship Id="rId7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5.png"/><Relationship Id="rId10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2.png"/><Relationship Id="rId21" Type="http://schemas.openxmlformats.org/officeDocument/2006/relationships/image" Target="../media/image200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182.png"/><Relationship Id="rId2" Type="http://schemas.openxmlformats.org/officeDocument/2006/relationships/image" Target="../media/image1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24" Type="http://schemas.openxmlformats.org/officeDocument/2006/relationships/image" Target="../media/image181.png"/><Relationship Id="rId5" Type="http://schemas.openxmlformats.org/officeDocument/2006/relationships/image" Target="../media/image5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image" Target="../media/image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5.png"/><Relationship Id="rId17" Type="http://schemas.openxmlformats.org/officeDocument/2006/relationships/image" Target="../media/image64.png"/><Relationship Id="rId2" Type="http://schemas.openxmlformats.org/officeDocument/2006/relationships/image" Target="../media/image53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3.png"/><Relationship Id="rId5" Type="http://schemas.openxmlformats.org/officeDocument/2006/relationships/image" Target="../media/image56.png"/><Relationship Id="rId15" Type="http://schemas.openxmlformats.org/officeDocument/2006/relationships/image" Target="../media/image62.png"/><Relationship Id="rId10" Type="http://schemas.openxmlformats.org/officeDocument/2006/relationships/image" Target="../media/image2.png"/><Relationship Id="rId19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1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4.png"/><Relationship Id="rId21" Type="http://schemas.openxmlformats.org/officeDocument/2006/relationships/image" Target="../media/image76.png"/><Relationship Id="rId7" Type="http://schemas.openxmlformats.org/officeDocument/2006/relationships/image" Target="../media/image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3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70.png"/><Relationship Id="rId10" Type="http://schemas.openxmlformats.org/officeDocument/2006/relationships/image" Target="../media/image61.png"/><Relationship Id="rId19" Type="http://schemas.openxmlformats.org/officeDocument/2006/relationships/image" Target="../media/image74.png"/><Relationship Id="rId4" Type="http://schemas.openxmlformats.org/officeDocument/2006/relationships/image" Target="../media/image56.png"/><Relationship Id="rId9" Type="http://schemas.openxmlformats.org/officeDocument/2006/relationships/image" Target="../media/image5.pn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6900" y="8140700"/>
            <a:ext cx="6604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2900" y="8166100"/>
            <a:ext cx="52197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8166100"/>
            <a:ext cx="9017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900" y="8737600"/>
            <a:ext cx="52197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8737600"/>
            <a:ext cx="9017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47900" y="520700"/>
            <a:ext cx="34290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2100" y="8102600"/>
            <a:ext cx="10414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2100" y="8686800"/>
            <a:ext cx="10795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84000" y="8115300"/>
            <a:ext cx="54356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30100" y="8712200"/>
            <a:ext cx="46101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00" y="3403600"/>
            <a:ext cx="12255500" cy="646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0700" y="6680200"/>
            <a:ext cx="39243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33800"/>
            <a:ext cx="41021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971800"/>
            <a:ext cx="4102100" cy="128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432300"/>
            <a:ext cx="2032000" cy="224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700" y="3225800"/>
            <a:ext cx="52324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24400" y="9664700"/>
            <a:ext cx="469900" cy="520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07800" y="4635500"/>
            <a:ext cx="2197100" cy="101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82500" y="6108700"/>
            <a:ext cx="1422400" cy="101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82500" y="6642100"/>
            <a:ext cx="1422400" cy="101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77600" y="7454900"/>
            <a:ext cx="2540000" cy="101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77600" y="8204200"/>
            <a:ext cx="25400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0" y="2997200"/>
            <a:ext cx="501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5500" y="4292600"/>
            <a:ext cx="3200400" cy="1092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05500" y="5041900"/>
            <a:ext cx="6680200" cy="2311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5500" y="7010400"/>
            <a:ext cx="5257800" cy="1092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05500" y="7759700"/>
            <a:ext cx="5181600" cy="1092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109700" y="4203700"/>
            <a:ext cx="1727200" cy="1168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84300" y="5638800"/>
            <a:ext cx="1816100" cy="1155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084300" y="6184900"/>
            <a:ext cx="1828800" cy="1168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09700" y="6934200"/>
            <a:ext cx="1828800" cy="1168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109700" y="7683500"/>
            <a:ext cx="18161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5600700"/>
            <a:ext cx="14185900" cy="50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727700" y="5880100"/>
            <a:ext cx="68326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9664700"/>
            <a:ext cx="4572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1041400"/>
            <a:ext cx="77851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2514600"/>
            <a:ext cx="3975100" cy="309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4700" y="2552700"/>
            <a:ext cx="5549900" cy="350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300" y="6197600"/>
            <a:ext cx="5664200" cy="350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8200" y="6197600"/>
            <a:ext cx="45974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3759200"/>
            <a:ext cx="5270500" cy="297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3759200"/>
            <a:ext cx="5194300" cy="2971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1700" y="4178300"/>
            <a:ext cx="5537200" cy="203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7100" y="9728200"/>
            <a:ext cx="4953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7700" y="1041400"/>
            <a:ext cx="65659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431800"/>
            <a:ext cx="2590800" cy="295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" y="7086600"/>
            <a:ext cx="5575300" cy="132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2300" y="7086600"/>
            <a:ext cx="4584700" cy="132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800" y="2171700"/>
            <a:ext cx="2336800" cy="1219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22200" y="7073900"/>
            <a:ext cx="31877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9800" y="9664700"/>
            <a:ext cx="444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1041400"/>
            <a:ext cx="65659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5200"/>
            <a:ext cx="49530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162300" y="5727700"/>
            <a:ext cx="59944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400" y="3263900"/>
            <a:ext cx="3149600" cy="6172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2679700"/>
            <a:ext cx="11036300" cy="450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7886700"/>
            <a:ext cx="111760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5080000"/>
            <a:ext cx="4889500" cy="3200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3009900"/>
            <a:ext cx="52070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73600" y="9664700"/>
            <a:ext cx="5588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2273300"/>
            <a:ext cx="54864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700" y="1041400"/>
            <a:ext cx="65151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0800" y="8407400"/>
            <a:ext cx="6438900" cy="1435100"/>
          </a:xfrm>
          <a:prstGeom prst="rect">
            <a:avLst/>
          </a:prstGeom>
        </p:spPr>
      </p:pic>
      <p:pic>
        <p:nvPicPr>
          <p:cNvPr id="18" name="Balltracking_3">
            <a:hlinkClick r:id="" action="ppaction://media"/>
            <a:extLst>
              <a:ext uri="{FF2B5EF4-FFF2-40B4-BE49-F238E27FC236}">
                <a16:creationId xmlns:a16="http://schemas.microsoft.com/office/drawing/2014/main" id="{D7541E36-B170-A3D2-28CD-7692BD5F37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734216" y="2021014"/>
            <a:ext cx="6629983" cy="674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6565900"/>
            <a:ext cx="5245100" cy="558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5100" y="6769100"/>
            <a:ext cx="5295900" cy="330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5900" y="7340600"/>
            <a:ext cx="2184400" cy="34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11700" y="9664700"/>
            <a:ext cx="4953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2247900"/>
            <a:ext cx="92583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1041400"/>
            <a:ext cx="8115300" cy="172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300" y="5842000"/>
            <a:ext cx="3695700" cy="685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0700" y="3568700"/>
            <a:ext cx="3416300" cy="698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300" y="3378200"/>
            <a:ext cx="9118600" cy="219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600" y="7264400"/>
            <a:ext cx="6705600" cy="139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48900" y="4165600"/>
            <a:ext cx="69977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00" y="3009900"/>
            <a:ext cx="8140700" cy="521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9800" y="9664700"/>
            <a:ext cx="4572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1041400"/>
            <a:ext cx="81153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2273300"/>
            <a:ext cx="25781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3200400"/>
            <a:ext cx="8763000" cy="146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900" y="4457700"/>
            <a:ext cx="85979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47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3949700"/>
            <a:ext cx="4394200" cy="293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62500" y="9664700"/>
            <a:ext cx="4445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1041400"/>
            <a:ext cx="65405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2273300"/>
            <a:ext cx="69977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00" y="355600"/>
            <a:ext cx="25908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3022600"/>
            <a:ext cx="10528300" cy="365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6096000"/>
            <a:ext cx="67945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7100" y="9664700"/>
            <a:ext cx="4699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1041400"/>
            <a:ext cx="65405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5435600"/>
            <a:ext cx="35941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2413000"/>
            <a:ext cx="39751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136900"/>
            <a:ext cx="13957300" cy="236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6235700"/>
            <a:ext cx="16306800" cy="146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7315200"/>
            <a:ext cx="146558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9800" y="9664700"/>
            <a:ext cx="4445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1041400"/>
            <a:ext cx="65151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2235200"/>
            <a:ext cx="46736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25323400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" y="2984500"/>
            <a:ext cx="5791200" cy="3365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3900" y="2908300"/>
            <a:ext cx="5791200" cy="5143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95100" y="2971800"/>
            <a:ext cx="5791200" cy="383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3162300" y="5727700"/>
            <a:ext cx="5994400" cy="12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8813800" y="5829300"/>
            <a:ext cx="59944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15800" y="6908800"/>
            <a:ext cx="6007100" cy="264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600" y="6311900"/>
            <a:ext cx="5562600" cy="302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67500" y="8204200"/>
            <a:ext cx="41656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0" y="2971800"/>
            <a:ext cx="7632700" cy="506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6300" y="9690100"/>
            <a:ext cx="5207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3657600"/>
            <a:ext cx="4406900" cy="205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00" y="5295900"/>
            <a:ext cx="6477000" cy="191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374900" cy="295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0" y="8470900"/>
            <a:ext cx="7683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3886200"/>
            <a:ext cx="52197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124200"/>
            <a:ext cx="5219700" cy="128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3886200"/>
            <a:ext cx="8369300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3124200"/>
            <a:ext cx="8407400" cy="134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00" y="1041400"/>
            <a:ext cx="63754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400" y="5575300"/>
            <a:ext cx="4876800" cy="1943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6500" y="4635500"/>
            <a:ext cx="6819900" cy="328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9200" y="3340100"/>
            <a:ext cx="47117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86300" y="9664700"/>
            <a:ext cx="5334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700" y="2146300"/>
            <a:ext cx="123952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7900" y="3302000"/>
            <a:ext cx="47371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64600" y="8013700"/>
            <a:ext cx="69088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962400"/>
            <a:ext cx="16903700" cy="185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6159500"/>
            <a:ext cx="16903700" cy="321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5500" y="9664700"/>
            <a:ext cx="8001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900" y="952500"/>
            <a:ext cx="80137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3400" y="1308100"/>
            <a:ext cx="55372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800" y="2336800"/>
            <a:ext cx="16954500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9800" y="9664700"/>
            <a:ext cx="4318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1041400"/>
            <a:ext cx="48641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17500"/>
            <a:ext cx="2616200" cy="295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00" y="2603500"/>
            <a:ext cx="1955800" cy="109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900" y="3632200"/>
            <a:ext cx="15633700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400" y="2374900"/>
            <a:ext cx="3733800" cy="2806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3035300"/>
            <a:ext cx="749300" cy="330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3060700"/>
            <a:ext cx="749300" cy="330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0" y="3225800"/>
            <a:ext cx="749300" cy="330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900" y="3632200"/>
            <a:ext cx="1244600" cy="558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985000" y="2413000"/>
            <a:ext cx="3987800" cy="2997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3302000"/>
            <a:ext cx="1701800" cy="762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000" y="3149600"/>
            <a:ext cx="1066800" cy="482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9900" y="3403600"/>
            <a:ext cx="635000" cy="292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3300" y="2984500"/>
            <a:ext cx="1409700" cy="635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7200" y="5664200"/>
            <a:ext cx="3746500" cy="2819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1700" y="6375400"/>
            <a:ext cx="596900" cy="266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25900" y="6286500"/>
            <a:ext cx="965200" cy="431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0100" y="6451600"/>
            <a:ext cx="1625600" cy="7239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5000" y="5664200"/>
            <a:ext cx="4165600" cy="31242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26700" y="6718300"/>
            <a:ext cx="1473200" cy="6604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54800" y="6743700"/>
            <a:ext cx="838200" cy="3810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04100" y="6591300"/>
            <a:ext cx="1003300" cy="4445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13900" y="6591300"/>
            <a:ext cx="1003300" cy="4445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34800" y="2616200"/>
            <a:ext cx="5905500" cy="6108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272000" y="9664700"/>
            <a:ext cx="990600" cy="5080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43100" y="1041400"/>
            <a:ext cx="4864100" cy="1727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300" y="317500"/>
            <a:ext cx="26162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4203700"/>
            <a:ext cx="127508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2781300"/>
            <a:ext cx="2070100" cy="1587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3900" y="4927600"/>
            <a:ext cx="2540000" cy="4203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500" y="4927600"/>
            <a:ext cx="6172200" cy="408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11700" y="9664700"/>
            <a:ext cx="5715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1041400"/>
            <a:ext cx="4292600" cy="172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8700" y="2882900"/>
            <a:ext cx="13335000" cy="266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600" y="9105900"/>
            <a:ext cx="34544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88500" y="9067800"/>
            <a:ext cx="43053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3600" y="4749800"/>
            <a:ext cx="1485900" cy="163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" y="3009900"/>
            <a:ext cx="1384300" cy="166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73600" y="9664700"/>
            <a:ext cx="6858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1041400"/>
            <a:ext cx="42926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00" y="3124200"/>
            <a:ext cx="92583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6000" y="5054600"/>
            <a:ext cx="7708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7137400"/>
            <a:ext cx="13843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17900" y="6972300"/>
            <a:ext cx="136398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3822700"/>
            <a:ext cx="7988300" cy="361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0900" y="9664700"/>
            <a:ext cx="7366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1041400"/>
            <a:ext cx="42926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2527300"/>
            <a:ext cx="64135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0" y="7696200"/>
            <a:ext cx="42037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0" y="4406900"/>
            <a:ext cx="83185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3900" y="3352800"/>
            <a:ext cx="6375400" cy="424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48200" y="9664700"/>
            <a:ext cx="7620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1041400"/>
            <a:ext cx="42926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2527300"/>
            <a:ext cx="37719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2900" y="7810500"/>
            <a:ext cx="73406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733800"/>
            <a:ext cx="10033000" cy="4737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60900" y="9664700"/>
            <a:ext cx="7493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1104900"/>
            <a:ext cx="4292600" cy="254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5900" y="7912100"/>
            <a:ext cx="120650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603500" cy="2959100"/>
          </a:xfrm>
          <a:prstGeom prst="rect">
            <a:avLst/>
          </a:prstGeom>
        </p:spPr>
      </p:pic>
      <p:pic>
        <p:nvPicPr>
          <p:cNvPr id="12" name="KakaoTalk_20240523_212519750">
            <a:hlinkClick r:id="" action="ppaction://media"/>
            <a:extLst>
              <a:ext uri="{FF2B5EF4-FFF2-40B4-BE49-F238E27FC236}">
                <a16:creationId xmlns:a16="http://schemas.microsoft.com/office/drawing/2014/main" id="{CA169BCE-79FA-2EEE-9726-C70A05F4D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911600" y="233680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886200"/>
            <a:ext cx="41021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124200"/>
            <a:ext cx="4102100" cy="128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3886200"/>
            <a:ext cx="4102100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124200"/>
            <a:ext cx="4102100" cy="128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3886200"/>
            <a:ext cx="4102100" cy="533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3124200"/>
            <a:ext cx="4102100" cy="128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0" y="3886200"/>
            <a:ext cx="4102100" cy="533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0" y="3124200"/>
            <a:ext cx="4102100" cy="128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4660900"/>
            <a:ext cx="3886200" cy="168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0" y="4660900"/>
            <a:ext cx="4038600" cy="264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4660900"/>
            <a:ext cx="4089400" cy="213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0" y="4660900"/>
            <a:ext cx="3949700" cy="218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9700" y="2882900"/>
            <a:ext cx="4572000" cy="659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00" y="3378200"/>
            <a:ext cx="4978400" cy="1028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86300" y="3378200"/>
            <a:ext cx="46609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6800" y="3314700"/>
            <a:ext cx="6299200" cy="1117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15800" y="3314700"/>
            <a:ext cx="5930900" cy="1092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411700" y="9664700"/>
            <a:ext cx="4953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33800"/>
            <a:ext cx="41021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971800"/>
            <a:ext cx="4102100" cy="128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432300"/>
            <a:ext cx="4038600" cy="264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66800" y="3162300"/>
            <a:ext cx="62992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11700" y="9664700"/>
            <a:ext cx="482600" cy="520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4500" y="4991100"/>
            <a:ext cx="6172200" cy="4114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56900" y="1917700"/>
            <a:ext cx="6959600" cy="394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08100" y="4711700"/>
            <a:ext cx="1308100" cy="130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82700" y="4419600"/>
            <a:ext cx="1866900" cy="19939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6900" y="2235200"/>
            <a:ext cx="9893300" cy="469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0" y="3378200"/>
            <a:ext cx="4953000" cy="234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20000">
            <a:off x="5384800" y="3479800"/>
            <a:ext cx="4546600" cy="177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56300" y="3949700"/>
            <a:ext cx="254000" cy="698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39300" y="4076700"/>
            <a:ext cx="254000" cy="698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박주미</cp:lastModifiedBy>
  <cp:revision>3</cp:revision>
  <dcterms:created xsi:type="dcterms:W3CDTF">2006-08-16T00:00:00Z</dcterms:created>
  <dcterms:modified xsi:type="dcterms:W3CDTF">2024-05-24T02:43:54Z</dcterms:modified>
</cp:coreProperties>
</file>